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8" autoAdjust="0"/>
    <p:restoredTop sz="95244" autoAdjust="0"/>
  </p:normalViewPr>
  <p:slideViewPr>
    <p:cSldViewPr snapToGrid="0">
      <p:cViewPr>
        <p:scale>
          <a:sx n="125" d="100"/>
          <a:sy n="125" d="100"/>
        </p:scale>
        <p:origin x="67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E1F98-4E66-4EAC-A7EF-29F6965C9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124540-2A26-4803-9FED-98974A632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6F13C-626B-4956-8087-854B9470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933C68-AF42-464C-94B0-0F6E195B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2BAA8-CBCE-4051-B143-436EC2E4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4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82BEA-331C-46A7-8139-BE66855E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C0C73E-59EA-4147-9449-2F5D41C87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4F988-6EF2-4408-AD65-7D0073C3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2C145B-C0F3-4E64-BC17-A13C0523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137E46-C9A3-4070-8006-C071C7A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9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45BBD7-E899-4371-824F-B96D1ADA9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BA51C2-E35D-4357-8E02-12E40D07D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E9CFE-469E-4414-950E-D00DCBE0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27737-DB4B-419B-99EC-CF587D2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9E6FE-27EE-4849-B0E9-19C01814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67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1AD68-52CF-4EFB-ABCA-8B8B2100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13BD7-586E-46F4-88D3-5AD7DAA3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107A5-FF73-49A6-96C7-6EB278C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777C7-4ADA-4EA3-B340-371BE3F0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8819A-9087-4DF6-9473-A8446376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EEB89-BBCC-48E5-9A91-8F14BD3C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0F9D9-AD09-4A87-BA92-C387529E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173F7-D143-4858-8FD0-77C834B3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068E1-0923-42A3-A769-140D297A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D3CC0-D94B-4D38-BC6D-756ABACC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3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38F7A-A7A4-4A85-86BE-5BE26A5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5AB863-8CFC-4E23-8CFB-A645503C6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78F616-3189-42AD-BB6F-FED9FA78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A65546-B0CE-4B0A-AC74-9E5B3F92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F133F1-06D4-408D-9CAF-C5DB921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7D610-6C4B-4ED3-A39E-B117911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8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87607-12C7-4080-9824-87919E0A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7ED7E3-0730-439D-862C-1B26F601B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6CF459-37EF-4A2C-8706-3C77461C0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A0F113-EFF9-4906-ABA6-B54ADD881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588106-E778-4F4F-A1B9-150B6FFFA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7E0936-8A3A-4C6E-B101-AF450DDA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3B58E-C0ED-4513-809C-D8309CC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B9010-041F-42C0-92A9-695D110A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15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8924F-FBE9-4FFC-9786-3031647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658A4-C2D0-48B5-AB07-11A140A4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AD3D4-0F10-41C3-9111-0549C7F0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7E14F9-859E-4BBC-98A7-102DC227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53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3C0FDE-AD7D-450F-A36E-EE69C39B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DB80A7-B345-4EC3-9575-F9F78A12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502A2A-C69E-4A75-8EF8-5E6314C6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2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91D71-62F3-4061-9967-BC5D7ADB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325C-C880-42CA-84FE-E9FF1321B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F48F9-4FA8-42E1-AA49-537EC103E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FDE867-B654-46E1-A6A7-BCABF7861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B7839-6F78-406E-B7BA-DF22951D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C6C2DA-4BC1-4BA3-BE26-C130727C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7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CBC1F-7789-4AB4-9770-8B273B55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9CD5EF-E8FB-4C25-A986-D82FD796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CD245B-E359-47F7-BB1B-8706A506A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AC1916-2878-4B92-A65D-FF31761B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6250F5-775F-4F8B-8459-44DCFDDC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C77F97-5E11-4A99-BE43-2F2978E5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87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57E523-7F2D-404C-AA38-F941D20C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2000E-4C57-49F9-A8A3-ACD3CDC6E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16077-7DBA-461B-B03E-23C077E9A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B96F-78C0-4F03-AB9E-D554C6330EE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E94A0-F284-49B8-8AC7-851EE7AA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BBFD4-8F45-457D-9FE9-AB841E14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9203B-23B1-42C3-A91E-B4910A87F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mp"/><Relationship Id="rId11" Type="http://schemas.microsoft.com/office/2007/relationships/hdphoto" Target="../media/hdphoto2.wdp"/><Relationship Id="rId5" Type="http://schemas.openxmlformats.org/officeDocument/2006/relationships/image" Target="../media/image4.tm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0.png"/><Relationship Id="rId7" Type="http://schemas.openxmlformats.org/officeDocument/2006/relationships/image" Target="../media/image1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EA3F8F5-5A00-4AB9-B755-6B7AD0D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727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977E27-D505-4258-9E90-961773C7E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62727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D103DC-942D-4718-8C4A-A95DB481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62727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9464D4E-1F30-47B8-A892-ADE56CE46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83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74F0C58-9521-43D3-A910-3D1CD646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09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3D4926E-2A04-4BE0-8C66-E1EE0C3FD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5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BA379E-3479-40F1-97BF-658419BBC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11102" r="4800" b="2609"/>
          <a:stretch/>
        </p:blipFill>
        <p:spPr>
          <a:xfrm rot="16200000" flipV="1">
            <a:off x="6407234" y="1850469"/>
            <a:ext cx="1430063" cy="28489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4A1DA3-17DD-440F-A9B8-77505FA3D2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13527" r="6620" b="2130"/>
          <a:stretch/>
        </p:blipFill>
        <p:spPr>
          <a:xfrm rot="5400000" flipH="1">
            <a:off x="3536227" y="1857874"/>
            <a:ext cx="1415252" cy="2848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EC4F51-C707-4F75-9F6E-29BA003850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11943" r="3621" b="1536"/>
          <a:stretch/>
        </p:blipFill>
        <p:spPr>
          <a:xfrm rot="5400000" flipH="1">
            <a:off x="640471" y="1860407"/>
            <a:ext cx="1449940" cy="28489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5CC244-4B81-4CDC-8165-178D85764A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" t="12177" r="3242"/>
          <a:stretch/>
        </p:blipFill>
        <p:spPr>
          <a:xfrm rot="16200000" flipV="1">
            <a:off x="3160859" y="-262597"/>
            <a:ext cx="1434893" cy="28680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67C7AA-E37F-417C-9F8D-1556BA3C4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3" t="11915" r="2810" b="1388"/>
          <a:stretch/>
        </p:blipFill>
        <p:spPr>
          <a:xfrm rot="5400000" flipH="1">
            <a:off x="5986868" y="-201123"/>
            <a:ext cx="1415489" cy="27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1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84C63D-F106-4F8E-9F14-6E98471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775EDA-4B39-44AE-B4E0-43265F1C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42" y="457200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BEBF47-1FF1-4C2F-8E53-4E38C14C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4" y="457199"/>
            <a:ext cx="28194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991C70F8-AD4A-4C22-9E4F-087FED2D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A7984AE-6449-4E59-953D-98354E911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83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196E3F6-90F9-48F9-9E68-05727C1E4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09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7DE0FE1-2A9F-490E-BE01-A17BBCCA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35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592900-212C-4D61-A2DC-4AF3794F4E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r="14111"/>
          <a:stretch/>
        </p:blipFill>
        <p:spPr>
          <a:xfrm rot="10800000">
            <a:off x="847982" y="687033"/>
            <a:ext cx="1123010" cy="22505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24E318-4E57-4910-9F47-6C59956850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b="1472"/>
          <a:stretch/>
        </p:blipFill>
        <p:spPr>
          <a:xfrm rot="5400000" flipH="1">
            <a:off x="1499745" y="1255917"/>
            <a:ext cx="2250593" cy="11128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0E7A04-0B83-4D3D-BE1F-EBFB72E0E0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b="1254"/>
          <a:stretch/>
        </p:blipFill>
        <p:spPr>
          <a:xfrm rot="5400000" flipH="1">
            <a:off x="2715089" y="1227837"/>
            <a:ext cx="2250589" cy="11156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9C472-104F-42F7-B05C-85C5C883FF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12546"/>
          <a:stretch/>
        </p:blipFill>
        <p:spPr>
          <a:xfrm rot="5400000" flipH="1">
            <a:off x="3951282" y="1214857"/>
            <a:ext cx="2250589" cy="11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BF57125-A9CC-4E1E-96BD-F949BE786FC0}"/>
              </a:ext>
            </a:extLst>
          </p:cNvPr>
          <p:cNvGrpSpPr/>
          <p:nvPr/>
        </p:nvGrpSpPr>
        <p:grpSpPr>
          <a:xfrm>
            <a:off x="539261" y="294761"/>
            <a:ext cx="4548555" cy="6268477"/>
            <a:chOff x="-1" y="367445"/>
            <a:chExt cx="9144000" cy="126015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95A1A5-8486-4BF5-BD79-4B8B25C7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67445"/>
              <a:ext cx="9144000" cy="42005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B15DFC-98BE-4AFF-A943-75A204A33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8768495"/>
              <a:ext cx="9144000" cy="42005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803407-AAF3-4977-893F-18E48052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4567970"/>
              <a:ext cx="9144000" cy="420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5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维天</dc:creator>
  <cp:lastModifiedBy>周 维天</cp:lastModifiedBy>
  <cp:revision>12</cp:revision>
  <dcterms:created xsi:type="dcterms:W3CDTF">2021-05-14T01:33:56Z</dcterms:created>
  <dcterms:modified xsi:type="dcterms:W3CDTF">2021-05-14T11:28:09Z</dcterms:modified>
</cp:coreProperties>
</file>